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_rels/slideMaster1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3.xml.rels" ContentType="application/vnd.openxmlformats-package.relationships+xml"/>
  <Override PartName="/ppt/slideMasters/_rels/slideMaster4.xml.rels" ContentType="application/vnd.openxmlformats-package.relationships+xml"/>
  <Override PartName="/ppt/slideMasters/_rels/slideMaster5.xml.rels" ContentType="application/vnd.openxmlformats-package.relationship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media/image1.png" ContentType="image/png"/>
  <Override PartName="/ppt/media/image7.jpeg" ContentType="image/jpeg"/>
  <Override PartName="/ppt/media/image2.png" ContentType="image/png"/>
  <Override PartName="/ppt/media/image4.jpeg" ContentType="image/jpeg"/>
  <Override PartName="/ppt/media/image3.jpeg" ContentType="image/jpeg"/>
  <Override PartName="/ppt/media/image5.jpeg" ContentType="image/jpeg"/>
  <Override PartName="/ppt/media/image6.jpeg" ContentType="image/jpeg"/>
  <Override PartName="/ppt/media/image8.jpeg" ContentType="image/jpeg"/>
  <Override PartName="/ppt/slideLayouts/slideLayout3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_rels/slideLayout31.xml.rels" ContentType="application/vnd.openxmlformats-package.relationships+xml"/>
  <Override PartName="/ppt/slideLayouts/_rels/slideLayout53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54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55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56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57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58.xml.rels" ContentType="application/vnd.openxmlformats-package.relationships+xml"/>
  <Override PartName="/ppt/slideLayouts/_rels/slideLayout37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59.xml.rels" ContentType="application/vnd.openxmlformats-package.relationships+xml"/>
  <Override PartName="/ppt/slideLayouts/_rels/slideLayout38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39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26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40.xml.rels" ContentType="application/vnd.openxmlformats-package.relationships+xml"/>
  <Override PartName="/ppt/slideLayouts/_rels/slideLayout41.xml.rels" ContentType="application/vnd.openxmlformats-package.relationships+xml"/>
  <Override PartName="/ppt/slideLayouts/_rels/slideLayout42.xml.rels" ContentType="application/vnd.openxmlformats-package.relationships+xml"/>
  <Override PartName="/ppt/slideLayouts/_rels/slideLayout43.xml.rels" ContentType="application/vnd.openxmlformats-package.relationships+xml"/>
  <Override PartName="/ppt/slideLayouts/_rels/slideLayout44.xml.rels" ContentType="application/vnd.openxmlformats-package.relationships+xml"/>
  <Override PartName="/ppt/slideLayouts/_rels/slideLayout45.xml.rels" ContentType="application/vnd.openxmlformats-package.relationships+xml"/>
  <Override PartName="/ppt/slideLayouts/_rels/slideLayout46.xml.rels" ContentType="application/vnd.openxmlformats-package.relationships+xml"/>
  <Override PartName="/ppt/slideLayouts/_rels/slideLayout47.xml.rels" ContentType="application/vnd.openxmlformats-package.relationships+xml"/>
  <Override PartName="/ppt/slideLayouts/_rels/slideLayout48.xml.rels" ContentType="application/vnd.openxmlformats-package.relationships+xml"/>
  <Override PartName="/ppt/slideLayouts/_rels/slideLayout49.xml.rels" ContentType="application/vnd.openxmlformats-package.relationships+xml"/>
  <Override PartName="/ppt/slideLayouts/_rels/slideLayout50.xml.rels" ContentType="application/vnd.openxmlformats-package.relationships+xml"/>
  <Override PartName="/ppt/slideLayouts/_rels/slideLayout51.xml.rels" ContentType="application/vnd.openxmlformats-package.relationships+xml"/>
  <Override PartName="/ppt/slideLayouts/_rels/slideLayout52.xml.rels" ContentType="application/vnd.openxmlformats-package.relationships+xml"/>
  <Override PartName="/ppt/slideLayouts/_rels/slideLayout60.xml.rels" ContentType="application/vnd.openxmlformats-package.relationships+xml"/>
  <Override PartName="/ppt/_rels/presentation.xml.rels" ContentType="application/vnd.openxmlformats-package.relationship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_rels/slide1.xml.rels" ContentType="application/vnd.openxmlformats-package.relationships+xml"/>
  <Override PartName="/ppt/slides/_rels/slide2.xml.rels" ContentType="application/vnd.openxmlformats-package.relationships+xml"/>
  <Override PartName="/ppt/slides/_rels/slide3.xml.rels" ContentType="application/vnd.openxmlformats-package.relationships+xml"/>
  <Override PartName="/ppt/slides/_rels/slide4.xml.rels" ContentType="application/vnd.openxmlformats-package.relationships+xml"/>
  <Override PartName="/ppt/slides/_rels/slide5.xml.rels" ContentType="application/vnd.openxmlformats-package.relationships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  <p:sldMasterId id="2147483687" r:id="rId5"/>
    <p:sldMasterId id="2147483700" r:id="rId6"/>
  </p:sldMasterIdLst>
  <p:sldIdLst>
    <p:sldId id="256" r:id="rId7"/>
    <p:sldId id="257" r:id="rId8"/>
    <p:sldId id="258" r:id="rId9"/>
    <p:sldId id="259" r:id="rId10"/>
    <p:sldId id="260" r:id="rId11"/>
  </p:sldIdLst>
  <p:sldSz cx="9144000" cy="6858000"/>
  <p:notesSz cx="7559675" cy="10691813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/>
</p:presentationPr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Master" Target="slideMasters/slideMaster4.xml"/><Relationship Id="rId6" Type="http://schemas.openxmlformats.org/officeDocument/2006/relationships/slideMaster" Target="slideMasters/slideMaster5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presProps" Target="presProps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3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4.xml"/>
</Relationships>
</file>

<file path=ppt/slideLayouts/_rels/slideLayout4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5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_rels/slideLayout6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5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D1F86A40-E1FC-405C-B5A8-04070D8FD530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8038AD76-03AD-4CC9-A63A-9EE0FE427CC6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8F69C87A-83A0-49DF-808E-11B4D8343D7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5F992015-2E1A-4926-BC45-9A0DA2E94498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C2DA2424-2059-497F-A043-643E8A47F085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3EA871E1-5993-4824-8692-F370CEF2F96A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0A51748A-7024-47E1-A930-4B62C76114A3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7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ACD7B0FC-23B0-4F48-B804-EDD3659D5A83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0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1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12575599-87E3-4A4A-A055-9D4A2388029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4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89C6FC3D-1070-492B-BE1F-4F66F0FE2A19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9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6CA67D6D-01AB-4695-AF28-1A254F9DFE14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4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5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6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2"/>
          </p:nvPr>
        </p:nvSpPr>
        <p:spPr/>
        <p:txBody>
          <a:bodyPr/>
          <a:p>
            <a:fld id="{0E50CF23-ED36-472F-A4F2-08F4FC4AE7A6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3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EC02BDC9-9BD0-412B-BB76-3432598CBB3A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9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CE9D698A-AF2C-45F5-88DE-76155D050E2C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7ED4D405-C7BB-40ED-8CCB-7AAB8F49E24F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4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EE155D90-E6CD-4825-95E9-A06687721158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DE12E830-DC26-443F-B66D-9F45BB8F24B9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D3018C26-AD1D-4EA9-8938-AF5EF3DF36D7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F9396AB0-78A5-4F93-B110-7AC42D2448D2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4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882395D1-B795-4281-9304-AAC6215764F7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01E8E438-C140-40E0-8D1B-87BE075D58C7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1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739201DE-8C4B-41E3-963D-4B8293E7812D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4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5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6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00B79BB8-67F0-469A-B735-EBEEC1F78E1A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89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0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1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2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3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4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5"/>
          </p:nvPr>
        </p:nvSpPr>
        <p:spPr/>
        <p:txBody>
          <a:bodyPr/>
          <a:p>
            <a:fld id="{B21E9016-0B26-44E3-8F2D-4CBB3D361720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6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14C96334-4199-4101-93D7-BDCAB53D4D24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3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093C6813-AFEA-42FC-A061-D9C522E0709C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78E9B1AE-D4D9-4760-8463-4986E586963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0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F76B0619-BAF5-44CC-B15B-7370138160C9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CAD05E78-53BD-4E75-84DA-113F3B54FBDD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9C1811C6-325F-4795-9069-EC26FA31470B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3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4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79C75550-F449-4D20-B06F-2B873C9FDF2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18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D188C9B7-B617-4361-85A2-D089E0B832BE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2F9E9576-2EF2-41CD-B899-C9A80C27F769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5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6B834B90-D4E8-4787-98FA-8811A1514AB5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7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8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29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0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EAB47391-EC9E-4FCC-92B6-AB7EF9514F74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3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4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5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6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37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7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8"/>
          </p:nvPr>
        </p:nvSpPr>
        <p:spPr/>
        <p:txBody>
          <a:bodyPr/>
          <a:p>
            <a:fld id="{D5485E11-7CD0-4067-8EA1-42229B5305C1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9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1E937143-BCD3-47A8-8141-6E9F914516F7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1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C08A08FA-FB5A-459D-8A08-A61953225003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3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3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AF24CED6-F98C-43BC-A270-283FC6563FE9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5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478C098C-C8E9-4145-85A9-95503983D736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1E2B5373-EB1E-4559-97CD-621208B1C6EA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E67F0919-BC45-4EB1-A03A-6C1CFEB57EFA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2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2D000A90-37EC-4239-A138-18794B04B6A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679A2595-37A1-4C05-99EF-C40BB40ED927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69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0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A52014D5-86E1-4BB5-B0E9-D6912A52E988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2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3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114F49C7-E68E-4827-A82B-C2760C0B8078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5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6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7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78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90910BBB-3706-4907-B695-DFDCBF3E78F9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1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2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3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4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85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0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1"/>
          </p:nvPr>
        </p:nvSpPr>
        <p:spPr/>
        <p:txBody>
          <a:bodyPr/>
          <a:p>
            <a:fld id="{70AAFBFA-E09A-4C00-9ABD-4025381003FC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2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4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3" name="PlaceHolder 2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A051A729-8BAF-41EF-B1E4-F69904984259}" type="slidenum">
              <a:t>&lt;#&gt;</a:t>
            </a:fld>
          </a:p>
        </p:txBody>
      </p:sp>
      <p:sp>
        <p:nvSpPr>
          <p:cNvPr id="4" name="PlaceHolder 3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7" name="PlaceHolder 2"/>
          <p:cNvSpPr>
            <a:spLocks noGrp="1"/>
          </p:cNvSpPr>
          <p:nvPr>
            <p:ph type="subTitle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buNone/>
            </a:pPr>
            <a:endParaRPr b="0" lang="uk-UA" sz="3200" spc="-1" strike="noStrike"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65848190-A1F1-4FEF-BCED-D07EC43DD3E4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9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4" name="PlaceHolder 3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5" name="PlaceHolder 4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74069161-7119-4159-9E77-7F25F376BE4B}" type="slidenum">
              <a:t>&lt;#&gt;</a:t>
            </a:fld>
          </a:p>
        </p:txBody>
      </p:sp>
      <p:sp>
        <p:nvSpPr>
          <p:cNvPr id="6" name="PlaceHolder 5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006486E6-C2D4-4E99-AFA9-85CAA1B3E2EB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58A16965-27B6-42D4-8F73-504B40492651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PlaceHolder 1"/>
          <p:cNvSpPr>
            <a:spLocks noGrp="1"/>
          </p:cNvSpPr>
          <p:nvPr>
            <p:ph type="subTitle"/>
          </p:nvPr>
        </p:nvSpPr>
        <p:spPr>
          <a:xfrm>
            <a:off x="688320" y="570240"/>
            <a:ext cx="7755480" cy="48841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algn="ctr"/>
            <a:endParaRPr b="0" lang="uk-UA" sz="3200" spc="-1" strike="noStrike">
              <a:latin typeface="Arial"/>
            </a:endParaRPr>
          </a:p>
        </p:txBody>
      </p:sp>
      <p:sp>
        <p:nvSpPr>
          <p:cNvPr id="3" name="PlaceHolder 2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4" name="PlaceHolder 3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8F3A8B52-0005-47E3-9704-E50C8D5EEA1F}" type="slidenum">
              <a:t>&lt;#&gt;</a:t>
            </a:fld>
          </a:p>
        </p:txBody>
      </p:sp>
      <p:sp>
        <p:nvSpPr>
          <p:cNvPr id="5" name="PlaceHolder 4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7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08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B7C05179-8381-4FE8-A8C6-66E3A914B1D0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0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1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2" name="PlaceHolder 4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9414D2AB-BB40-4803-827B-163C4BEA152D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4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5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6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6" name="PlaceHolder 5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7" name="PlaceHolder 6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454EDA7B-02C2-4D27-8B76-DA13F5805E5F}" type="slidenum">
              <a:t>&lt;#&gt;</a:t>
            </a:fld>
          </a:p>
        </p:txBody>
      </p:sp>
      <p:sp>
        <p:nvSpPr>
          <p:cNvPr id="8" name="PlaceHolder 7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8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19" name="PlaceHolder 3"/>
          <p:cNvSpPr>
            <a:spLocks noGrp="1"/>
          </p:cNvSpPr>
          <p:nvPr>
            <p:ph/>
          </p:nvPr>
        </p:nvSpPr>
        <p:spPr>
          <a:xfrm>
            <a:off x="699120" y="4273560"/>
            <a:ext cx="77446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" name="PlaceHolder 4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6" name="PlaceHolder 5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90FB0732-2CEE-43EC-957F-B5B4DCEF8333}" type="slidenum">
              <a:t>&lt;#&gt;</a:t>
            </a:fld>
          </a:p>
        </p:txBody>
      </p:sp>
      <p:sp>
        <p:nvSpPr>
          <p:cNvPr id="7" name="PlaceHolder 6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5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1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2" name="PlaceHolder 3"/>
          <p:cNvSpPr>
            <a:spLocks noGrp="1"/>
          </p:cNvSpPr>
          <p:nvPr>
            <p:ph/>
          </p:nvPr>
        </p:nvSpPr>
        <p:spPr>
          <a:xfrm>
            <a:off x="4667760" y="224820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3" name="PlaceHolder 4"/>
          <p:cNvSpPr>
            <a:spLocks noGrp="1"/>
          </p:cNvSpPr>
          <p:nvPr>
            <p:ph/>
          </p:nvPr>
        </p:nvSpPr>
        <p:spPr>
          <a:xfrm>
            <a:off x="69912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4" name="PlaceHolder 5"/>
          <p:cNvSpPr>
            <a:spLocks noGrp="1"/>
          </p:cNvSpPr>
          <p:nvPr>
            <p:ph/>
          </p:nvPr>
        </p:nvSpPr>
        <p:spPr>
          <a:xfrm>
            <a:off x="4667760" y="4273560"/>
            <a:ext cx="377928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6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8" name="PlaceHolder 7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2FEF4737-E776-463B-85FF-8708E6C0E65F}" type="slidenum">
              <a:t>&lt;#&gt;</a:t>
            </a:fld>
          </a:p>
        </p:txBody>
      </p:sp>
      <p:sp>
        <p:nvSpPr>
          <p:cNvPr id="9" name="PlaceHolder 8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Layouts/slideLayout6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7" name="PlaceHolder 3"/>
          <p:cNvSpPr>
            <a:spLocks noGrp="1"/>
          </p:cNvSpPr>
          <p:nvPr>
            <p:ph/>
          </p:nvPr>
        </p:nvSpPr>
        <p:spPr>
          <a:xfrm>
            <a:off x="3317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8" name="PlaceHolder 4"/>
          <p:cNvSpPr>
            <a:spLocks noGrp="1"/>
          </p:cNvSpPr>
          <p:nvPr>
            <p:ph/>
          </p:nvPr>
        </p:nvSpPr>
        <p:spPr>
          <a:xfrm>
            <a:off x="5936760" y="224820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29" name="PlaceHolder 5"/>
          <p:cNvSpPr>
            <a:spLocks noGrp="1"/>
          </p:cNvSpPr>
          <p:nvPr>
            <p:ph/>
          </p:nvPr>
        </p:nvSpPr>
        <p:spPr>
          <a:xfrm>
            <a:off x="69912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0" name="PlaceHolder 6"/>
          <p:cNvSpPr>
            <a:spLocks noGrp="1"/>
          </p:cNvSpPr>
          <p:nvPr>
            <p:ph/>
          </p:nvPr>
        </p:nvSpPr>
        <p:spPr>
          <a:xfrm>
            <a:off x="3317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1" name="PlaceHolder 7"/>
          <p:cNvSpPr>
            <a:spLocks noGrp="1"/>
          </p:cNvSpPr>
          <p:nvPr>
            <p:ph/>
          </p:nvPr>
        </p:nvSpPr>
        <p:spPr>
          <a:xfrm>
            <a:off x="5936760" y="4273560"/>
            <a:ext cx="2493720" cy="18493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indent="0">
              <a:lnSpc>
                <a:spcPct val="90000"/>
              </a:lnSpc>
              <a:spcBef>
                <a:spcPts val="1417"/>
              </a:spcBef>
              <a:buNone/>
            </a:pP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" name="PlaceHolder 8"/>
          <p:cNvSpPr>
            <a:spLocks noGrp="1"/>
          </p:cNvSpPr>
          <p:nvPr>
            <p:ph type="ftr" idx="13"/>
          </p:nvPr>
        </p:nvSpPr>
        <p:spPr/>
        <p:txBody>
          <a:bodyPr/>
          <a:p>
            <a:r>
              <a:t>Footer</a:t>
            </a:r>
          </a:p>
        </p:txBody>
      </p:sp>
      <p:sp>
        <p:nvSpPr>
          <p:cNvPr id="10" name="PlaceHolder 9"/>
          <p:cNvSpPr>
            <a:spLocks noGrp="1"/>
          </p:cNvSpPr>
          <p:nvPr>
            <p:ph type="sldNum" idx="14"/>
          </p:nvPr>
        </p:nvSpPr>
        <p:spPr/>
        <p:txBody>
          <a:bodyPr/>
          <a:p>
            <a:fld id="{D7F2E828-6A4E-40A4-BEF2-B11FBA936741}" type="slidenum">
              <a:t>&lt;#&gt;</a:t>
            </a:fld>
          </a:p>
        </p:txBody>
      </p:sp>
      <p:sp>
        <p:nvSpPr>
          <p:cNvPr id="11" name="PlaceHolder 10"/>
          <p:cNvSpPr>
            <a:spLocks noGrp="1"/>
          </p:cNvSpPr>
          <p:nvPr>
            <p:ph type="dt" idx="15"/>
          </p:nvPr>
        </p:nvSpPr>
        <p:spPr/>
        <p:txBody>
          <a:bodyPr/>
          <a:p>
            <a:r>
              <a:rPr lang="uk-UA"/>
              <a:t/>
            </a: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image" Target="../media/image1.png"/><Relationship Id="rId3" Type="http://schemas.openxmlformats.org/officeDocument/2006/relationships/slideLayout" Target="../slideLayouts/slideLayout1.xml"/><Relationship Id="rId4" Type="http://schemas.openxmlformats.org/officeDocument/2006/relationships/slideLayout" Target="../slideLayouts/slideLayout2.xml"/><Relationship Id="rId5" Type="http://schemas.openxmlformats.org/officeDocument/2006/relationships/slideLayout" Target="../slideLayouts/slideLayout3.xml"/><Relationship Id="rId6" Type="http://schemas.openxmlformats.org/officeDocument/2006/relationships/slideLayout" Target="../slideLayouts/slideLayout4.xml"/><Relationship Id="rId7" Type="http://schemas.openxmlformats.org/officeDocument/2006/relationships/slideLayout" Target="../slideLayouts/slideLayout5.xml"/><Relationship Id="rId8" Type="http://schemas.openxmlformats.org/officeDocument/2006/relationships/slideLayout" Target="../slideLayouts/slideLayout6.xml"/><Relationship Id="rId9" Type="http://schemas.openxmlformats.org/officeDocument/2006/relationships/slideLayout" Target="../slideLayouts/slideLayout7.xml"/><Relationship Id="rId10" Type="http://schemas.openxmlformats.org/officeDocument/2006/relationships/slideLayout" Target="../slideLayouts/slideLayout8.xml"/><Relationship Id="rId11" Type="http://schemas.openxmlformats.org/officeDocument/2006/relationships/slideLayout" Target="../slideLayouts/slideLayout9.xml"/><Relationship Id="rId12" Type="http://schemas.openxmlformats.org/officeDocument/2006/relationships/slideLayout" Target="../slideLayouts/slideLayout10.xml"/><Relationship Id="rId13" Type="http://schemas.openxmlformats.org/officeDocument/2006/relationships/slideLayout" Target="../slideLayouts/slideLayout11.xml"/><Relationship Id="rId14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_rels/slideMaster4.xml.rels><?xml version="1.0" encoding="UTF-8"?>
<Relationships xmlns="http://schemas.openxmlformats.org/package/2006/relationships"><Relationship Id="rId1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9.xml"/><Relationship Id="rId5" Type="http://schemas.openxmlformats.org/officeDocument/2006/relationships/slideLayout" Target="../slideLayouts/slideLayout40.xml"/><Relationship Id="rId6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3.xml"/><Relationship Id="rId9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5.xml"/><Relationship Id="rId11" Type="http://schemas.openxmlformats.org/officeDocument/2006/relationships/slideLayout" Target="../slideLayouts/slideLayout46.xml"/><Relationship Id="rId12" Type="http://schemas.openxmlformats.org/officeDocument/2006/relationships/slideLayout" Target="../slideLayouts/slideLayout47.xml"/><Relationship Id="rId13" Type="http://schemas.openxmlformats.org/officeDocument/2006/relationships/slideLayout" Target="../slideLayouts/slideLayout48.xml"/>
</Relationships>
</file>

<file path=ppt/slideMasters/_rels/slideMaster5.xml.rels><?xml version="1.0" encoding="UTF-8"?>
<Relationships xmlns="http://schemas.openxmlformats.org/package/2006/relationships"><Relationship Id="rId1" Type="http://schemas.openxmlformats.org/officeDocument/2006/relationships/theme" Target="../theme/theme5.xml"/><Relationship Id="rId2" Type="http://schemas.openxmlformats.org/officeDocument/2006/relationships/slideLayout" Target="../slideLayouts/slideLayout49.xml"/><Relationship Id="rId3" Type="http://schemas.openxmlformats.org/officeDocument/2006/relationships/slideLayout" Target="../slideLayouts/slideLayout50.xml"/><Relationship Id="rId4" Type="http://schemas.openxmlformats.org/officeDocument/2006/relationships/slideLayout" Target="../slideLayouts/slideLayout51.xml"/><Relationship Id="rId5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3.xml"/><Relationship Id="rId7" Type="http://schemas.openxmlformats.org/officeDocument/2006/relationships/slideLayout" Target="../slideLayouts/slideLayout54.xml"/><Relationship Id="rId8" Type="http://schemas.openxmlformats.org/officeDocument/2006/relationships/slideLayout" Target="../slideLayouts/slideLayout55.xml"/><Relationship Id="rId9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0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0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" name="Picture 6" descr="CoverOverlay.png"/>
          <p:cNvPicPr/>
          <p:nvPr/>
        </p:nvPicPr>
        <p:blipFill>
          <a:blip r:embed="rId2"/>
          <a:stretch/>
        </p:blipFill>
        <p:spPr>
          <a:xfrm>
            <a:off x="0" y="0"/>
            <a:ext cx="9143280" cy="6857280"/>
          </a:xfrm>
          <a:prstGeom prst="rect">
            <a:avLst/>
          </a:prstGeom>
          <a:ln w="0">
            <a:noFill/>
          </a:ln>
        </p:spPr>
      </p:pic>
      <p:grpSp>
        <p:nvGrpSpPr>
          <p:cNvPr id="2" name="Group 7"/>
          <p:cNvGrpSpPr/>
          <p:nvPr/>
        </p:nvGrpSpPr>
        <p:grpSpPr>
          <a:xfrm>
            <a:off x="1193760" y="2887560"/>
            <a:ext cx="6779520" cy="912600"/>
            <a:chOff x="1193760" y="2887560"/>
            <a:chExt cx="6779520" cy="912600"/>
          </a:xfrm>
        </p:grpSpPr>
        <p:sp>
          <p:nvSpPr>
            <p:cNvPr id="3" name="TextBox 8"/>
            <p:cNvSpPr/>
            <p:nvPr/>
          </p:nvSpPr>
          <p:spPr>
            <a:xfrm>
              <a:off x="4173480" y="288756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e1dca5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4" name="Straight Connector 9"/>
            <p:cNvCxnSpPr/>
            <p:nvPr/>
          </p:nvCxnSpPr>
          <p:spPr>
            <a:xfrm flipH="1" flipV="1">
              <a:off x="1193760" y="3431520"/>
              <a:ext cx="3120480" cy="2160"/>
            </a:xfrm>
            <a:prstGeom prst="straightConnector1">
              <a:avLst/>
            </a:prstGeom>
            <a:ln w="0">
              <a:solidFill>
                <a:srgbClr val="e1dca5"/>
              </a:solidFill>
            </a:ln>
          </p:spPr>
        </p:cxnSp>
        <p:cxnSp>
          <p:nvCxnSpPr>
            <p:cNvPr id="5" name="Straight Connector 10"/>
            <p:cNvCxnSpPr/>
            <p:nvPr/>
          </p:nvCxnSpPr>
          <p:spPr>
            <a:xfrm flipH="1" flipV="1">
              <a:off x="4853160" y="3429000"/>
              <a:ext cx="3120480" cy="2160"/>
            </a:xfrm>
            <a:prstGeom prst="straightConnector1">
              <a:avLst/>
            </a:prstGeom>
            <a:ln w="0">
              <a:solidFill>
                <a:srgbClr val="e1dca5"/>
              </a:solidFill>
            </a:ln>
          </p:spPr>
        </p:cxnSp>
      </p:grpSp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7" name="PlaceHolder 2"/>
          <p:cNvSpPr>
            <a:spLocks noGrp="1"/>
          </p:cNvSpPr>
          <p:nvPr>
            <p:ph type="ftr" idx="1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8" name="PlaceHolder 3"/>
          <p:cNvSpPr>
            <a:spLocks noGrp="1"/>
          </p:cNvSpPr>
          <p:nvPr>
            <p:ph type="sldNum" idx="2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27F085EC-FBEC-44E6-AA16-A93543006ED5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9" name="PlaceHolder 4"/>
          <p:cNvSpPr>
            <a:spLocks noGrp="1"/>
          </p:cNvSpPr>
          <p:nvPr>
            <p:ph type="dt" idx="3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0" name="PlaceHolder 5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1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1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0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48" name="Group 11"/>
          <p:cNvGrpSpPr/>
          <p:nvPr/>
        </p:nvGrpSpPr>
        <p:grpSpPr>
          <a:xfrm>
            <a:off x="1172520" y="1392120"/>
            <a:ext cx="6779520" cy="912600"/>
            <a:chOff x="1172520" y="1392120"/>
            <a:chExt cx="6779520" cy="912600"/>
          </a:xfrm>
        </p:grpSpPr>
        <p:sp>
          <p:nvSpPr>
            <p:cNvPr id="49" name="TextBox 12"/>
            <p:cNvSpPr/>
            <p:nvPr/>
          </p:nvSpPr>
          <p:spPr>
            <a:xfrm>
              <a:off x="4152240" y="139212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f4f2dd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50" name="Straight Connector 13"/>
            <p:cNvCxnSpPr/>
            <p:nvPr/>
          </p:nvCxnSpPr>
          <p:spPr>
            <a:xfrm flipH="1" flipV="1">
              <a:off x="1172520" y="1936080"/>
              <a:ext cx="3120480" cy="252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  <p:cxnSp>
          <p:nvCxnSpPr>
            <p:cNvPr id="51" name="Straight Connector 14"/>
            <p:cNvCxnSpPr/>
            <p:nvPr/>
          </p:nvCxnSpPr>
          <p:spPr>
            <a:xfrm flipH="1" flipV="1">
              <a:off x="4831920" y="1933200"/>
              <a:ext cx="3120480" cy="216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</p:grpSp>
      <p:sp>
        <p:nvSpPr>
          <p:cNvPr id="52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3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377892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1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4" name="PlaceHolder 3"/>
          <p:cNvSpPr>
            <a:spLocks noGrp="1"/>
          </p:cNvSpPr>
          <p:nvPr>
            <p:ph type="body"/>
          </p:nvPr>
        </p:nvSpPr>
        <p:spPr>
          <a:xfrm>
            <a:off x="4667760" y="2248200"/>
            <a:ext cx="377892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1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55" name="PlaceHolder 4"/>
          <p:cNvSpPr>
            <a:spLocks noGrp="1"/>
          </p:cNvSpPr>
          <p:nvPr>
            <p:ph type="ftr" idx="4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56" name="PlaceHolder 5"/>
          <p:cNvSpPr>
            <a:spLocks noGrp="1"/>
          </p:cNvSpPr>
          <p:nvPr>
            <p:ph type="sldNum" idx="5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CC990A44-A6C3-4256-9AB3-65544C505EA1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57" name="PlaceHolder 6"/>
          <p:cNvSpPr>
            <a:spLocks noGrp="1"/>
          </p:cNvSpPr>
          <p:nvPr>
            <p:ph type="dt" idx="6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9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6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377892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71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7" name="PlaceHolder 3"/>
          <p:cNvSpPr>
            <a:spLocks noGrp="1"/>
          </p:cNvSpPr>
          <p:nvPr>
            <p:ph type="body"/>
          </p:nvPr>
        </p:nvSpPr>
        <p:spPr>
          <a:xfrm>
            <a:off x="4667760" y="224820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8" name="PlaceHolder 4"/>
          <p:cNvSpPr>
            <a:spLocks noGrp="1"/>
          </p:cNvSpPr>
          <p:nvPr>
            <p:ph type="body"/>
          </p:nvPr>
        </p:nvSpPr>
        <p:spPr>
          <a:xfrm>
            <a:off x="4667760" y="427356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99" name="PlaceHolder 5"/>
          <p:cNvSpPr>
            <a:spLocks noGrp="1"/>
          </p:cNvSpPr>
          <p:nvPr>
            <p:ph type="ftr" idx="7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00" name="PlaceHolder 6"/>
          <p:cNvSpPr>
            <a:spLocks noGrp="1"/>
          </p:cNvSpPr>
          <p:nvPr>
            <p:ph type="sldNum" idx="8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ru-RU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95F5C604-9CA4-4041-AD50-60DFEBC74320}" type="slidenum">
              <a:rPr b="0" lang="ru-RU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01" name="PlaceHolder 7"/>
          <p:cNvSpPr>
            <a:spLocks noGrp="1"/>
          </p:cNvSpPr>
          <p:nvPr>
            <p:ph type="dt" idx="9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Masters/slideMaster4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39" name="Group 11"/>
          <p:cNvGrpSpPr/>
          <p:nvPr/>
        </p:nvGrpSpPr>
        <p:grpSpPr>
          <a:xfrm>
            <a:off x="1172520" y="1392120"/>
            <a:ext cx="6779520" cy="912600"/>
            <a:chOff x="1172520" y="1392120"/>
            <a:chExt cx="6779520" cy="912600"/>
          </a:xfrm>
        </p:grpSpPr>
        <p:sp>
          <p:nvSpPr>
            <p:cNvPr id="140" name="TextBox 12"/>
            <p:cNvSpPr/>
            <p:nvPr/>
          </p:nvSpPr>
          <p:spPr>
            <a:xfrm>
              <a:off x="4152240" y="139212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f4f2dd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141" name="Straight Connector 13"/>
            <p:cNvCxnSpPr/>
            <p:nvPr/>
          </p:nvCxnSpPr>
          <p:spPr>
            <a:xfrm flipH="1" flipV="1">
              <a:off x="1172520" y="1936080"/>
              <a:ext cx="3120480" cy="252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  <p:cxnSp>
          <p:nvCxnSpPr>
            <p:cNvPr id="142" name="Straight Connector 14"/>
            <p:cNvCxnSpPr/>
            <p:nvPr/>
          </p:nvCxnSpPr>
          <p:spPr>
            <a:xfrm flipH="1" flipV="1">
              <a:off x="4831920" y="1933200"/>
              <a:ext cx="3120480" cy="216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</p:grpSp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5" name="PlaceHolder 3"/>
          <p:cNvSpPr>
            <a:spLocks noGrp="1"/>
          </p:cNvSpPr>
          <p:nvPr>
            <p:ph type="body"/>
          </p:nvPr>
        </p:nvSpPr>
        <p:spPr>
          <a:xfrm>
            <a:off x="4667760" y="2248200"/>
            <a:ext cx="377892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2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6" name="PlaceHolder 4"/>
          <p:cNvSpPr>
            <a:spLocks noGrp="1"/>
          </p:cNvSpPr>
          <p:nvPr>
            <p:ph type="body"/>
          </p:nvPr>
        </p:nvSpPr>
        <p:spPr>
          <a:xfrm>
            <a:off x="699120" y="4273560"/>
            <a:ext cx="7744680" cy="18489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59000"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47" name="PlaceHolder 5"/>
          <p:cNvSpPr>
            <a:spLocks noGrp="1"/>
          </p:cNvSpPr>
          <p:nvPr>
            <p:ph type="ftr" idx="10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48" name="PlaceHolder 6"/>
          <p:cNvSpPr>
            <a:spLocks noGrp="1"/>
          </p:cNvSpPr>
          <p:nvPr>
            <p:ph type="sldNum" idx="11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47A9958C-F15B-4868-A10A-000806FCA6AC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49" name="PlaceHolder 7"/>
          <p:cNvSpPr>
            <a:spLocks noGrp="1"/>
          </p:cNvSpPr>
          <p:nvPr>
            <p:ph type="dt" idx="12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699" r:id="rId13"/>
  </p:sldLayoutIdLst>
</p:sldMaster>
</file>

<file path=ppt/slideMasters/slideMaster5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gradFill rotWithShape="0">
          <a:gsLst>
            <a:gs pos="0">
              <a:srgbClr val="fbf3f2"/>
            </a:gs>
            <a:gs pos="100000">
              <a:srgbClr val="df9787"/>
            </a:gs>
          </a:gsLst>
          <a:lin ang="5400000"/>
        </a:gra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Rectangle 6"/>
          <p:cNvSpPr/>
          <p:nvPr/>
        </p:nvSpPr>
        <p:spPr>
          <a:xfrm>
            <a:off x="0" y="0"/>
            <a:ext cx="9143280" cy="6857280"/>
          </a:xfrm>
          <a:prstGeom prst="rect">
            <a:avLst/>
          </a:prstGeom>
          <a:gradFill rotWithShape="0">
            <a:gsLst>
              <a:gs pos="0">
                <a:srgbClr val="000000">
                  <a:alpha val="11372"/>
                </a:srgbClr>
              </a:gs>
              <a:gs pos="100000">
                <a:srgbClr val="674616">
                  <a:alpha val="23137"/>
                </a:srgbClr>
              </a:gs>
            </a:gsLst>
            <a:path path="rect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/>
        </p:style>
      </p:sp>
      <p:grpSp>
        <p:nvGrpSpPr>
          <p:cNvPr id="187" name="Group 11"/>
          <p:cNvGrpSpPr/>
          <p:nvPr/>
        </p:nvGrpSpPr>
        <p:grpSpPr>
          <a:xfrm>
            <a:off x="1172520" y="1392120"/>
            <a:ext cx="6779520" cy="912600"/>
            <a:chOff x="1172520" y="1392120"/>
            <a:chExt cx="6779520" cy="912600"/>
          </a:xfrm>
        </p:grpSpPr>
        <p:sp>
          <p:nvSpPr>
            <p:cNvPr id="188" name="TextBox 12"/>
            <p:cNvSpPr/>
            <p:nvPr/>
          </p:nvSpPr>
          <p:spPr>
            <a:xfrm>
              <a:off x="4152240" y="1392120"/>
              <a:ext cx="866520" cy="912600"/>
            </a:xfrm>
            <a:prstGeom prst="rect">
              <a:avLst/>
            </a:prstGeom>
            <a:noFill/>
            <a:ln w="0">
              <a:noFill/>
            </a:ln>
          </p:spPr>
          <p:style>
            <a:lnRef idx="0"/>
            <a:fillRef idx="0"/>
            <a:effectRef idx="0"/>
            <a:fontRef idx="minor"/>
          </p:style>
          <p:txBody>
            <a:bodyPr wrap="none" lIns="90000" rIns="90000" tIns="45000" bIns="45000" anchor="t">
              <a:spAutoFit/>
            </a:bodyPr>
            <a:p>
              <a:pPr>
                <a:lnSpc>
                  <a:spcPct val="100000"/>
                </a:lnSpc>
              </a:pPr>
              <a:r>
                <a:rPr b="0" lang="en-US" sz="5400" spc="-1" strike="noStrike">
                  <a:solidFill>
                    <a:srgbClr val="f4f2dd"/>
                  </a:solidFill>
                  <a:latin typeface="Wingdings"/>
                  <a:ea typeface="DejaVu Sans"/>
                </a:rPr>
                <a:t></a:t>
              </a:r>
              <a:endParaRPr b="0" lang="uk-UA" sz="5400" spc="-1" strike="noStrike">
                <a:latin typeface="Arial"/>
              </a:endParaRPr>
            </a:p>
          </p:txBody>
        </p:sp>
        <p:cxnSp>
          <p:nvCxnSpPr>
            <p:cNvPr id="189" name="Straight Connector 13"/>
            <p:cNvCxnSpPr/>
            <p:nvPr/>
          </p:nvCxnSpPr>
          <p:spPr>
            <a:xfrm flipH="1" flipV="1">
              <a:off x="1172520" y="1936080"/>
              <a:ext cx="3120480" cy="252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  <p:cxnSp>
          <p:nvCxnSpPr>
            <p:cNvPr id="190" name="Straight Connector 14"/>
            <p:cNvCxnSpPr/>
            <p:nvPr/>
          </p:nvCxnSpPr>
          <p:spPr>
            <a:xfrm flipH="1" flipV="1">
              <a:off x="4831920" y="1933200"/>
              <a:ext cx="3120480" cy="2160"/>
            </a:xfrm>
            <a:prstGeom prst="straightConnector1">
              <a:avLst/>
            </a:prstGeom>
            <a:ln w="0">
              <a:solidFill>
                <a:srgbClr val="f4f2dd"/>
              </a:solidFill>
            </a:ln>
          </p:spPr>
        </p:cxnSp>
      </p:grpSp>
      <p:sp>
        <p:nvSpPr>
          <p:cNvPr id="191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>
              <a:buNone/>
            </a:pPr>
            <a:r>
              <a:rPr b="0" lang="ru-RU" sz="4400" spc="-1" strike="noStrike">
                <a:solidFill>
                  <a:srgbClr val="000000"/>
                </a:solidFill>
                <a:latin typeface="Arial"/>
              </a:rPr>
              <a:t>Для правки тексту заголовка клацніть мишею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2" name="PlaceHolder 2"/>
          <p:cNvSpPr>
            <a:spLocks noGrp="1"/>
          </p:cNvSpPr>
          <p:nvPr>
            <p:ph type="body"/>
          </p:nvPr>
        </p:nvSpPr>
        <p:spPr>
          <a:xfrm>
            <a:off x="699120" y="2248200"/>
            <a:ext cx="7744680" cy="387720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432000" indent="-324000">
              <a:lnSpc>
                <a:spcPct val="90000"/>
              </a:lnSpc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Для редагування структури клацніть мишею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1" marL="864000" indent="-324000">
              <a:lnSpc>
                <a:spcPct val="90000"/>
              </a:lnSpc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Другий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2" marL="1296000" indent="-288000">
              <a:lnSpc>
                <a:spcPct val="90000"/>
              </a:lnSpc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Третій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3" marL="1728000" indent="-216000">
              <a:lnSpc>
                <a:spcPct val="90000"/>
              </a:lnSpc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Четвертий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4" marL="2160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П'ятий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5" marL="2592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Шостий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  <a:p>
            <a:pPr lvl="6" marL="3024000" indent="-216000">
              <a:lnSpc>
                <a:spcPct val="90000"/>
              </a:lnSpc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ru-RU" sz="2800" spc="-1" strike="noStrike">
                <a:solidFill>
                  <a:srgbClr val="000000"/>
                </a:solidFill>
                <a:latin typeface="Arial"/>
              </a:rPr>
              <a:t>Сьомий рівень структури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193" name="PlaceHolder 3"/>
          <p:cNvSpPr>
            <a:spLocks noGrp="1"/>
          </p:cNvSpPr>
          <p:nvPr>
            <p:ph type="ftr" idx="13"/>
          </p:nvPr>
        </p:nvSpPr>
        <p:spPr>
          <a:xfrm>
            <a:off x="3124080" y="6161400"/>
            <a:ext cx="289476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ctr">
              <a:lnSpc>
                <a:spcPct val="100000"/>
              </a:lnSpc>
              <a:buNone/>
              <a:tabLst>
                <a:tab algn="l" pos="0"/>
              </a:tabLst>
              <a:def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defRPr>
            </a:lvl1pPr>
          </a:lstStyle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0" lang="uk-UA" sz="1400" spc="-1" strike="noStrike">
                <a:solidFill>
                  <a:srgbClr val="000000"/>
                </a:solidFill>
                <a:latin typeface="Times New Roman"/>
                <a:ea typeface="DejaVu Sans"/>
              </a:rPr>
              <a:t>&lt;нижній колонтитул&gt;</a:t>
            </a:r>
            <a:endParaRPr b="0" lang="uk-UA" sz="1400" spc="-1" strike="noStrike">
              <a:latin typeface="Times New Roman"/>
            </a:endParaRPr>
          </a:p>
        </p:txBody>
      </p:sp>
      <p:sp>
        <p:nvSpPr>
          <p:cNvPr id="194" name="PlaceHolder 4"/>
          <p:cNvSpPr>
            <a:spLocks noGrp="1"/>
          </p:cNvSpPr>
          <p:nvPr>
            <p:ph type="sldNum" idx="14"/>
          </p:nvPr>
        </p:nvSpPr>
        <p:spPr>
          <a:xfrm>
            <a:off x="663912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 algn="r">
              <a:lnSpc>
                <a:spcPct val="100000"/>
              </a:lnSpc>
              <a:buNone/>
              <a:tabLst>
                <a:tab algn="l" pos="0"/>
              </a:tabLst>
              <a:def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defRPr>
            </a:lvl1pPr>
          </a:lstStyle>
          <a:p>
            <a:pPr indent="0" algn="r">
              <a:lnSpc>
                <a:spcPct val="100000"/>
              </a:lnSpc>
              <a:buNone/>
              <a:tabLst>
                <a:tab algn="l" pos="0"/>
              </a:tabLst>
            </a:pPr>
            <a:fld id="{E5C960B3-A60E-4F5E-8C49-57016970FA49}" type="slidenum">
              <a:rPr b="0" lang="uk-UA" sz="1200" spc="-1" strike="noStrike">
                <a:solidFill>
                  <a:srgbClr val="ece9c6"/>
                </a:solidFill>
                <a:latin typeface="Book Antiqua"/>
                <a:ea typeface="DejaVu Sans"/>
              </a:rPr>
              <a:t>&lt;номер&gt;</a:t>
            </a:fld>
            <a:endParaRPr b="0" lang="uk-UA" sz="1200" spc="-1" strike="noStrike">
              <a:latin typeface="Times New Roman"/>
            </a:endParaRPr>
          </a:p>
        </p:txBody>
      </p:sp>
      <p:sp>
        <p:nvSpPr>
          <p:cNvPr id="195" name="PlaceHolder 5"/>
          <p:cNvSpPr>
            <a:spLocks noGrp="1"/>
          </p:cNvSpPr>
          <p:nvPr>
            <p:ph type="dt" idx="15"/>
          </p:nvPr>
        </p:nvSpPr>
        <p:spPr>
          <a:xfrm>
            <a:off x="360360" y="6161400"/>
            <a:ext cx="2133000" cy="364320"/>
          </a:xfrm>
          <a:prstGeom prst="rect">
            <a:avLst/>
          </a:prstGeom>
          <a:noFill/>
          <a:ln w="0">
            <a:noFill/>
          </a:ln>
        </p:spPr>
        <p:txBody>
          <a:bodyPr lIns="90000" rIns="90000" tIns="45000" bIns="45000" anchor="ctr">
            <a:noAutofit/>
          </a:bodyPr>
          <a:lstStyle>
            <a:lvl1pPr indent="0">
              <a:buNone/>
              <a:defRPr b="0" lang="uk-UA" sz="1400" spc="-1" strike="noStrike">
                <a:latin typeface="Times New Roman"/>
              </a:defRPr>
            </a:lvl1pPr>
          </a:lstStyle>
          <a:p>
            <a:pPr indent="0">
              <a:buNone/>
            </a:pPr>
            <a:r>
              <a:rPr b="0" lang="uk-UA" sz="1400" spc="-1" strike="noStrike">
                <a:latin typeface="Times New Roman"/>
              </a:rPr>
              <a:t>&lt;дата/час&gt;</a:t>
            </a:r>
            <a:endParaRPr b="0" lang="uk-UA" sz="14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  <p:sldLayoutId id="2147483712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image" Target="../media/image3.jpeg"/><Relationship Id="rId3" Type="http://schemas.openxmlformats.org/officeDocument/2006/relationships/slideLayout" Target="../slideLayouts/slideLayout3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6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25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45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image" Target="../media/image8.jpeg"/><Relationship Id="rId3" Type="http://schemas.openxmlformats.org/officeDocument/2006/relationships/slideLayout" Target="../slideLayouts/slideLayout49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PlaceHolder 1"/>
          <p:cNvSpPr>
            <a:spLocks noGrp="1"/>
          </p:cNvSpPr>
          <p:nvPr>
            <p:ph type="title"/>
          </p:nvPr>
        </p:nvSpPr>
        <p:spPr>
          <a:xfrm>
            <a:off x="1403640" y="260640"/>
            <a:ext cx="6400080" cy="31676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b">
            <a:normAutofit fontScale="86000"/>
          </a:bodyPr>
          <a:p>
            <a:pPr indent="0" algn="ctr">
              <a:lnSpc>
                <a:spcPct val="100000"/>
              </a:lnSpc>
              <a:buNone/>
            </a:pPr>
            <a:br>
              <a:rPr sz="5400"/>
            </a:br>
            <a:r>
              <a:rPr b="0" lang="uk-UA" sz="2200" spc="-1" strike="noStrike">
                <a:solidFill>
                  <a:srgbClr val="000000"/>
                </a:solidFill>
                <a:latin typeface="Book Antiqua"/>
                <a:ea typeface="DejaVu Sans"/>
              </a:rPr>
              <a:t>Херсонський державний університет</a:t>
            </a:r>
            <a:br>
              <a:rPr sz="2200"/>
            </a:br>
            <a:r>
              <a:rPr b="0" lang="uk-UA" sz="2200" spc="-1" strike="noStrike">
                <a:solidFill>
                  <a:srgbClr val="000000"/>
                </a:solidFill>
                <a:latin typeface="Book Antiqua"/>
                <a:ea typeface="DejaVu Sans"/>
              </a:rPr>
              <a:t>кафедра медицини</a:t>
            </a:r>
            <a:br>
              <a:rPr sz="5400"/>
            </a:br>
            <a:br>
              <a:rPr sz="5400"/>
            </a:br>
            <a:r>
              <a:rPr b="0" lang="ru-RU" sz="4400" spc="-1" strike="noStrike">
                <a:solidFill>
                  <a:srgbClr val="000000"/>
                </a:solidFill>
                <a:latin typeface="Book Antiqua"/>
                <a:ea typeface="DejaVu Sans"/>
              </a:rPr>
              <a:t>Сучасні проблеми біофізики</a:t>
            </a:r>
            <a:endParaRPr b="0" lang="ru-RU" sz="44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33" name="Рисунок 4" descr=""/>
          <p:cNvPicPr/>
          <p:nvPr/>
        </p:nvPicPr>
        <p:blipFill>
          <a:blip r:embed="rId1"/>
          <a:stretch/>
        </p:blipFill>
        <p:spPr>
          <a:xfrm>
            <a:off x="539640" y="4365000"/>
            <a:ext cx="2591640" cy="2015640"/>
          </a:xfrm>
          <a:prstGeom prst="rect">
            <a:avLst/>
          </a:prstGeom>
          <a:ln w="0">
            <a:noFill/>
          </a:ln>
        </p:spPr>
      </p:pic>
      <p:pic>
        <p:nvPicPr>
          <p:cNvPr id="234" name="Рисунок 1" descr=""/>
          <p:cNvPicPr/>
          <p:nvPr/>
        </p:nvPicPr>
        <p:blipFill>
          <a:blip r:embed="rId2"/>
          <a:stretch/>
        </p:blipFill>
        <p:spPr>
          <a:xfrm>
            <a:off x="5585760" y="4266360"/>
            <a:ext cx="3085920" cy="211428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12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clickEffect" fill="hold" presetClass="emph" presetID="26">
                                  <p:stCondLst>
                                    <p:cond delay="0"/>
                                  </p:stCondLst>
                                  <p:childTnLst>
                                    <p:animEffect filter="fade" transition="out">
                                      <p:cBhvr additive="repl">
                                        <p:cTn id="6" dur="500"/>
                                        <p:tgtEl>
                                          <p:spTgt spid="2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2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PlaceHolder 1"/>
          <p:cNvSpPr>
            <a:spLocks noGrp="1"/>
          </p:cNvSpPr>
          <p:nvPr>
            <p:ph type="title"/>
          </p:nvPr>
        </p:nvSpPr>
        <p:spPr>
          <a:xfrm>
            <a:off x="688320" y="570240"/>
            <a:ext cx="7755480" cy="1053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ctr">
            <a:noAutofit/>
          </a:bodyPr>
          <a:p>
            <a:pPr indent="0" algn="ctr">
              <a:lnSpc>
                <a:spcPct val="100000"/>
              </a:lnSpc>
              <a:buNone/>
              <a:tabLst>
                <a:tab algn="l" pos="0"/>
              </a:tabLst>
            </a:pPr>
            <a:r>
              <a:rPr b="1" lang="ru-RU" sz="5400" spc="-1" strike="noStrike">
                <a:solidFill>
                  <a:srgbClr val="ffffff"/>
                </a:solidFill>
                <a:latin typeface="Book Antiqua"/>
                <a:ea typeface="DejaVu Sans"/>
              </a:rPr>
              <a:t>мета:</a:t>
            </a:r>
            <a:endParaRPr b="0" lang="ru-RU" sz="5400" spc="-1" strike="noStrike">
              <a:solidFill>
                <a:srgbClr val="000000"/>
              </a:solidFill>
              <a:latin typeface="Arial"/>
            </a:endParaRPr>
          </a:p>
        </p:txBody>
      </p:sp>
      <p:sp>
        <p:nvSpPr>
          <p:cNvPr id="236" name="PlaceHolder 2"/>
          <p:cNvSpPr>
            <a:spLocks noGrp="1"/>
          </p:cNvSpPr>
          <p:nvPr>
            <p:ph/>
          </p:nvPr>
        </p:nvSpPr>
        <p:spPr>
          <a:xfrm>
            <a:off x="699120" y="2248200"/>
            <a:ext cx="4052520" cy="440172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ffffff"/>
              </a:buClr>
              <a:buFont typeface="Arial"/>
              <a:buChar char="•"/>
            </a:pPr>
            <a:r>
              <a:rPr b="0" lang="ru-RU" sz="2800" spc="-1" strike="noStrike">
                <a:solidFill>
                  <a:srgbClr val="ffffff"/>
                </a:solidFill>
                <a:latin typeface="Book Antiqua"/>
                <a:ea typeface="DejaVu Sans"/>
              </a:rPr>
              <a:t> </a:t>
            </a:r>
            <a:r>
              <a:rPr b="0" lang="uk-UA" sz="2800" spc="-1" strike="noStrike">
                <a:solidFill>
                  <a:srgbClr val="000000"/>
                </a:solidFill>
                <a:latin typeface="Arial"/>
                <a:ea typeface="DejaVu Sans"/>
              </a:rPr>
              <a:t> </a:t>
            </a:r>
            <a:r>
              <a:rPr b="0" lang="ru-RU" sz="2800" spc="-1" strike="noStrike">
                <a:solidFill>
                  <a:srgbClr val="000000"/>
                </a:solidFill>
                <a:latin typeface="Book Antiqua"/>
                <a:ea typeface="DejaVu Sans"/>
              </a:rPr>
              <a:t>засвоєння головних завдань, проблем і досягнень основних напрямків сучасної біофізики, а також аналіз перспектив її розвитку. </a:t>
            </a:r>
            <a:endParaRPr b="0" lang="ru-RU" sz="28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37" name="Рисунок 4" descr=""/>
          <p:cNvPicPr/>
          <p:nvPr/>
        </p:nvPicPr>
        <p:blipFill>
          <a:blip r:embed="rId1"/>
          <a:stretch/>
        </p:blipFill>
        <p:spPr>
          <a:xfrm>
            <a:off x="4985280" y="2248200"/>
            <a:ext cx="3667320" cy="2814480"/>
          </a:xfrm>
          <a:prstGeom prst="rect">
            <a:avLst/>
          </a:prstGeom>
          <a:ln w="0">
            <a:noFill/>
          </a:ln>
        </p:spPr>
      </p:pic>
    </p:spTree>
  </p:cSld>
  <p:transition spd="slow">
    <p:push dir="u"/>
  </p:transition>
  <p:timing>
    <p:tnLst>
      <p:par>
        <p:cTn id="8" dur="indefinite" restart="never" nodeType="tmRoot">
          <p:childTnLst>
            <p:seq>
              <p:cTn id="9" dur="indefinite" nodeType="mainSeq">
                <p:childTnLst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nodeType="clickEffect" fill="hold" presetClass="entr" presetID="42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14" dur="1000"/>
                                        <p:tgtEl>
                                          <p:spTgt spid="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 additive="repl">
                                        <p:cTn id="15" dur="1000" fill="hold"/>
                                        <p:tgtEl>
                                          <p:spTgt spid="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repl">
                                        <p:cTn id="16" dur="1000" fill="hold"/>
                                        <p:tgtEl>
                                          <p:spTgt spid="2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PlaceHolder 1"/>
          <p:cNvSpPr>
            <a:spLocks noGrp="1"/>
          </p:cNvSpPr>
          <p:nvPr>
            <p:ph/>
          </p:nvPr>
        </p:nvSpPr>
        <p:spPr>
          <a:xfrm>
            <a:off x="699120" y="3996360"/>
            <a:ext cx="7462440" cy="230724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Autofit/>
          </a:bodyPr>
          <a:p>
            <a:pPr marL="365760" indent="-365760">
              <a:lnSpc>
                <a:spcPct val="90000"/>
              </a:lnSpc>
              <a:spcBef>
                <a:spcPts val="479"/>
              </a:spcBef>
              <a:buClr>
                <a:srgbClr val="873624"/>
              </a:buClr>
              <a:buFont typeface="Wingdings" charset="2"/>
              <a:buChar char=""/>
            </a:pPr>
            <a:r>
              <a:rPr b="0" lang="ru-RU" sz="2000" spc="-1" strike="noStrike">
                <a:solidFill>
                  <a:srgbClr val="000000"/>
                </a:solidFill>
                <a:latin typeface="Book Antiqua"/>
                <a:ea typeface="DejaVu Sans"/>
              </a:rPr>
              <a:t>Побудова програми ґрунтується на уявленні, що сучасна біофізика є комплексна наука, яка вивчає фундаментальні фізико-хімічні процеси, що лежать в основі функціонування біологічних систем різного рівня складності, а також вплив фізичних чинників на живі об’єкти та їх адаптація до змінних умов навколишнього середовища.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39" name="Рисунок 3" descr=""/>
          <p:cNvPicPr/>
          <p:nvPr/>
        </p:nvPicPr>
        <p:blipFill>
          <a:blip r:embed="rId1"/>
          <a:stretch/>
        </p:blipFill>
        <p:spPr>
          <a:xfrm>
            <a:off x="2384640" y="570240"/>
            <a:ext cx="4676400" cy="30531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PlaceHolder 1"/>
          <p:cNvSpPr>
            <a:spLocks noGrp="1"/>
          </p:cNvSpPr>
          <p:nvPr>
            <p:ph/>
          </p:nvPr>
        </p:nvSpPr>
        <p:spPr>
          <a:xfrm>
            <a:off x="699120" y="3422160"/>
            <a:ext cx="7744680" cy="270036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/>
          </a:bodyPr>
          <a:p>
            <a:pPr marL="228600" indent="-228600">
              <a:lnSpc>
                <a:spcPct val="90000"/>
              </a:lnSpc>
              <a:spcBef>
                <a:spcPts val="1001"/>
              </a:spcBef>
              <a:buClr>
                <a:srgbClr val="000000"/>
              </a:buClr>
              <a:buFont typeface="Arial"/>
              <a:buChar char="•"/>
            </a:pPr>
            <a:r>
              <a:rPr b="0" lang="ru-RU" sz="2000" spc="-1" strike="noStrike">
                <a:solidFill>
                  <a:srgbClr val="000000"/>
                </a:solidFill>
                <a:latin typeface="Book Antiqua"/>
                <a:ea typeface="DejaVu Sans"/>
              </a:rPr>
              <a:t>Предметом вивчення навчальної дисципліни “Сучасні проблеми біофізики” є вивчення фізичних властивостей макромолекул, методів дослідження клітин та міжклітинних взаємодій, а також фізичних основ сучасних методів дослідження фармацевтичних речовин. </a:t>
            </a:r>
            <a:endParaRPr b="0" lang="ru-RU" sz="2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1" name="Рисунок 4" descr=""/>
          <p:cNvPicPr/>
          <p:nvPr/>
        </p:nvPicPr>
        <p:blipFill>
          <a:blip r:embed="rId1"/>
          <a:stretch/>
        </p:blipFill>
        <p:spPr>
          <a:xfrm>
            <a:off x="552240" y="540000"/>
            <a:ext cx="3047760" cy="206640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PlaceHolder 1"/>
          <p:cNvSpPr>
            <a:spLocks noGrp="1"/>
          </p:cNvSpPr>
          <p:nvPr>
            <p:ph/>
          </p:nvPr>
        </p:nvSpPr>
        <p:spPr>
          <a:xfrm>
            <a:off x="699120" y="3768480"/>
            <a:ext cx="7821000" cy="2521080"/>
          </a:xfrm>
          <a:prstGeom prst="rect">
            <a:avLst/>
          </a:prstGeom>
          <a:noFill/>
          <a:ln w="0">
            <a:noFill/>
          </a:ln>
        </p:spPr>
        <p:txBody>
          <a:bodyPr lIns="0" rIns="0" tIns="0" bIns="0" anchor="t">
            <a:normAutofit fontScale="28000"/>
          </a:bodyPr>
          <a:p>
            <a:pPr marL="228600" indent="0" algn="r">
              <a:lnSpc>
                <a:spcPct val="100000"/>
              </a:lnSpc>
              <a:spcBef>
                <a:spcPts val="961"/>
              </a:spcBef>
              <a:buNone/>
              <a:tabLst>
                <a:tab algn="l" pos="0"/>
              </a:tabLst>
            </a:pPr>
            <a:endParaRPr b="0" lang="ru-RU" sz="4800" spc="-1" strike="noStrike">
              <a:solidFill>
                <a:srgbClr val="000000"/>
              </a:solidFill>
              <a:latin typeface="Arial"/>
            </a:endParaRPr>
          </a:p>
          <a:p>
            <a:pPr marL="228600" indent="0" algn="r">
              <a:lnSpc>
                <a:spcPct val="100000"/>
              </a:lnSpc>
              <a:spcBef>
                <a:spcPts val="479"/>
              </a:spcBef>
              <a:buNone/>
              <a:tabLst>
                <a:tab algn="l" pos="0"/>
              </a:tabLst>
            </a:pPr>
            <a:endParaRPr b="0" lang="ru-RU" sz="2400" spc="-1" strike="noStrike">
              <a:solidFill>
                <a:srgbClr val="000000"/>
              </a:solidFill>
              <a:latin typeface="Arial"/>
            </a:endParaRPr>
          </a:p>
          <a:p>
            <a:pPr marL="228600" indent="-228600" algn="r">
              <a:lnSpc>
                <a:spcPct val="100000"/>
              </a:lnSpc>
              <a:spcBef>
                <a:spcPts val="479"/>
              </a:spcBef>
              <a:buClr>
                <a:srgbClr val="000000"/>
              </a:buClr>
              <a:buFont typeface="Arial"/>
              <a:buChar char="•"/>
              <a:tabLst>
                <a:tab algn="l" pos="0"/>
              </a:tabLst>
            </a:pPr>
            <a:r>
              <a:rPr b="0" lang="ru-RU" sz="8000" spc="-1" strike="noStrike">
                <a:solidFill>
                  <a:srgbClr val="000000"/>
                </a:solidFill>
                <a:latin typeface="Book Antiqua"/>
                <a:ea typeface="DejaVu Sans"/>
              </a:rPr>
              <a:t>Вивчення даної дисципліни формує у студентів основні уявлення про найзагальніші властивості і форми руху матерії, про найважливіші фізичні закономірності, що лежать в основі властивостей клітин та макромолекул, а також аспектів впливу середовища на організм людини</a:t>
            </a:r>
            <a:endParaRPr b="0" lang="ru-RU" sz="8000" spc="-1" strike="noStrike">
              <a:solidFill>
                <a:srgbClr val="000000"/>
              </a:solidFill>
              <a:latin typeface="Arial"/>
            </a:endParaRPr>
          </a:p>
          <a:p>
            <a:pPr marL="228600" indent="0" algn="r">
              <a:lnSpc>
                <a:spcPct val="100000"/>
              </a:lnSpc>
              <a:spcBef>
                <a:spcPts val="641"/>
              </a:spcBef>
              <a:buNone/>
              <a:tabLst>
                <a:tab algn="l" pos="0"/>
              </a:tabLst>
            </a:pPr>
            <a:r>
              <a:rPr b="0" lang="uk-UA" sz="8000" spc="-1" strike="noStrike">
                <a:solidFill>
                  <a:srgbClr val="ffffff"/>
                </a:solidFill>
                <a:latin typeface="Book Antiqua"/>
                <a:ea typeface="DejaVu Sans"/>
              </a:rPr>
              <a:t>ДЯКУЮ ЗА УВАГУ!</a:t>
            </a:r>
            <a:endParaRPr b="0" lang="ru-RU" sz="8000" spc="-1" strike="noStrike">
              <a:solidFill>
                <a:srgbClr val="000000"/>
              </a:solidFill>
              <a:latin typeface="Arial"/>
            </a:endParaRPr>
          </a:p>
        </p:txBody>
      </p:sp>
      <p:pic>
        <p:nvPicPr>
          <p:cNvPr id="243" name="Рисунок 1" descr=""/>
          <p:cNvPicPr/>
          <p:nvPr/>
        </p:nvPicPr>
        <p:blipFill>
          <a:blip r:embed="rId1"/>
          <a:stretch/>
        </p:blipFill>
        <p:spPr>
          <a:xfrm>
            <a:off x="1113840" y="457560"/>
            <a:ext cx="2885760" cy="1437840"/>
          </a:xfrm>
          <a:prstGeom prst="rect">
            <a:avLst/>
          </a:prstGeom>
          <a:ln w="0">
            <a:noFill/>
          </a:ln>
        </p:spPr>
      </p:pic>
      <p:pic>
        <p:nvPicPr>
          <p:cNvPr id="244" name="Рисунок 3" descr=""/>
          <p:cNvPicPr/>
          <p:nvPr/>
        </p:nvPicPr>
        <p:blipFill>
          <a:blip r:embed="rId2"/>
          <a:stretch/>
        </p:blipFill>
        <p:spPr>
          <a:xfrm>
            <a:off x="5051520" y="2169000"/>
            <a:ext cx="3104640" cy="1875960"/>
          </a:xfrm>
          <a:prstGeom prst="rect">
            <a:avLst/>
          </a:prstGeom>
          <a:ln w="0">
            <a:noFill/>
          </a:ln>
        </p:spPr>
      </p:pic>
    </p:spTree>
  </p:cSld>
  <mc:AlternateContent>
    <mc:Choice Requires="p14">
      <p:transition spd="med" p14:dur="800"/>
    </mc:Choice>
    <mc:Fallback>
      <p:transition spd="med"/>
    </mc:Fallback>
  </mc:AlternateContent>
  <p:timing>
    <p:tnLst>
      <p:par>
        <p:cTn id="17" dur="indefinite" restart="never" nodeType="tmRoot">
          <p:childTnLst>
            <p:seq>
              <p:cTn id="18" dur="indefinite" nodeType="mainSeq">
                <p:childTnLst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nodeType="clickEffect" fill="hold" presetClass="entr" presetID="1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 additive="repl">
                                        <p:cTn id="23" dur="500"/>
                                        <p:tgtEl>
                                          <p:spTgt spid="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5.xml><?xml version="1.0" encoding="utf-8"?>
<a:theme xmlns:a="http://schemas.openxmlformats.org/drawingml/2006/main" name="Твердый переплет">
  <a:themeElements>
    <a:clrScheme name="Твердый переплет">
      <a:dk1>
        <a:srgbClr val="000000"/>
      </a:dk1>
      <a:lt1>
        <a:srgbClr val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1342</TotalTime>
  <Application>LibreOffice/7.4.0.3$Windows_X86_64 LibreOffice_project/f85e47c08ddd19c015c0114a68350214f7066f5a</Application>
  <AppVersion>15.0000</AppVersion>
  <Words>143</Words>
  <Paragraphs>9</Paragraphs>
  <Company>DG Win&amp;Soft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2012-11-28T20:51:53Z</dcterms:created>
  <dc:creator>Ігор</dc:creator>
  <dc:description/>
  <dc:language>uk-UA</dc:language>
  <cp:lastModifiedBy/>
  <dcterms:modified xsi:type="dcterms:W3CDTF">2023-04-21T13:42:19Z</dcterms:modified>
  <cp:revision>32</cp:revision>
  <dc:subject/>
  <dc:title>РЕПРОДУКТИВНЕ ЗДОРОВ’Я МОЛОДІ.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PresentationFormat">
    <vt:lpwstr>Экран (4:3)</vt:lpwstr>
  </property>
  <property fmtid="{D5CDD505-2E9C-101B-9397-08002B2CF9AE}" pid="3" name="Slides">
    <vt:i4>5</vt:i4>
  </property>
</Properties>
</file>